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  <p:sldId id="271" r:id="rId6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40"/>
  </p:normalViewPr>
  <p:slideViewPr>
    <p:cSldViewPr snapToGrid="0">
      <p:cViewPr varScale="1">
        <p:scale>
          <a:sx n="58" d="100"/>
          <a:sy n="58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2258" y="-2450826"/>
            <a:ext cx="11338118" cy="1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389072" y="35019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253" y="350193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6162" y="35019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72" y="280530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5260418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5260418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5260418"/>
            <a:ext cx="1662796" cy="22258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13FDAE-809E-E67E-8A22-431EC4F34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87" y="2805307"/>
            <a:ext cx="2397023" cy="2397023"/>
          </a:xfrm>
          <a:prstGeom prst="rect">
            <a:avLst/>
          </a:prstGeom>
        </p:spPr>
      </p:pic>
      <p:pic>
        <p:nvPicPr>
          <p:cNvPr id="33" name="Picture 32" descr="A teddy bear wearing glasses&#10;&#10;AI-generated content may be incorrect.">
            <a:extLst>
              <a:ext uri="{FF2B5EF4-FFF2-40B4-BE49-F238E27FC236}">
                <a16:creationId xmlns:a16="http://schemas.microsoft.com/office/drawing/2014/main" id="{60C529A7-4DDB-5ADB-1563-5C3A73E4A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703" y="2812208"/>
            <a:ext cx="2395728" cy="2395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49B531-7A6B-05A2-81BE-E4B901A67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2638" y="373902"/>
            <a:ext cx="7334124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13024</TotalTime>
  <Words>96</Words>
  <Application>Microsoft Office PowerPoint</Application>
  <PresentationFormat>Custom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17</cp:revision>
  <dcterms:created xsi:type="dcterms:W3CDTF">2025-07-10T17:57:30Z</dcterms:created>
  <dcterms:modified xsi:type="dcterms:W3CDTF">2025-08-18T22:49:04Z</dcterms:modified>
</cp:coreProperties>
</file>